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9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3E73A-AC4D-0A70-04E1-A20330BF0E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9E5FDE-D300-6DDA-CF97-0DC6E82B0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9A20E0-8183-52ED-7149-59EAAB32C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ABFDD-40A9-48BD-BECC-136884A357AD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836633-B733-A514-B218-C521D0384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6F3C87-C961-0321-724B-F9E91682A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B5BD5-50D1-4535-A370-3059DA9545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427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E9D23-82A5-9C7A-220F-1F4E2DE82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95C94-719D-73FB-BB8C-FE48EB4BBE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42AAF-4607-C6B8-0E4A-BF7A4B42F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ABFDD-40A9-48BD-BECC-136884A357AD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D3944-42B9-3BE4-CD90-93F3B2DF7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5292F9-C579-9FE5-C9AA-67EC7EAE8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B5BD5-50D1-4535-A370-3059DA9545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933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AD92-3547-311A-7DEE-0C82851B2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CF0D06-5658-6212-B16D-AFC695B46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AEC83F-A485-C6E5-684A-81C68AF4D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ABFDD-40A9-48BD-BECC-136884A357AD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AFEFD-9679-09B9-243B-50D9E88FD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E92AD-C724-A47A-2E69-D44436DDD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B5BD5-50D1-4535-A370-3059DA9545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0735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60D17-15FD-661C-79AA-30C02FE60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10ABE-D677-072D-06BF-AF3732CCF4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9C6EDC-DE11-74E7-6D82-B60E4C7587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C6CD9B-4482-4512-6C72-F05CB685D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ABFDD-40A9-48BD-BECC-136884A357AD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C3CD-0613-D286-0258-93D729F29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67A610-84D5-9D13-61B0-613DA499C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B5BD5-50D1-4535-A370-3059DA9545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1246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676D1-332A-6770-D837-4AC108BA2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188F50-4741-E11D-BF9A-9E64B4CAB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2ECFE7-7FD0-8424-4AA9-395849BD26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1AA40E-1CBC-54DF-BC4E-3C67443F4A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DD1C61-FA7F-FD11-B805-2B989DAAE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343E26-3FA0-5CC7-4B24-5FC579DB8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ABFDD-40A9-48BD-BECC-136884A357AD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F5535B-2B5E-100E-FBB5-ABB96FBCB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768549-CA34-EDCE-AAD8-D909B6623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B5BD5-50D1-4535-A370-3059DA9545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5981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06C63-1A65-1459-BC7C-7F6F3E90F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6395F7-01EB-2317-7EC4-240D26B7C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ABFDD-40A9-48BD-BECC-136884A357AD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C3D40F-D619-90DA-20A9-11491C1E5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003156-28B2-7DC6-3520-C545CDCDF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B5BD5-50D1-4535-A370-3059DA9545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542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071B07-97FD-1D3E-16CB-674D18C2A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ABFDD-40A9-48BD-BECC-136884A357AD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C439DF-709D-9C16-9C2D-FEA19CD19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5EA2C-9B86-AB78-AD65-AAE8285AF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B5BD5-50D1-4535-A370-3059DA9545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79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3D86A-F832-B91C-46D4-C494578DE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C9724-03DF-FDEF-78F6-6D100E3C9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E9138A-9481-4B4D-2774-54390E6AD8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8DE992-A0A6-8B10-355F-1CE784465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ABFDD-40A9-48BD-BECC-136884A357AD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378023-34EB-2542-1FD7-5EDC0441E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CB7B89-C0C6-9BAC-EB25-9529315A1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B5BD5-50D1-4535-A370-3059DA9545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752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6B71C-9966-6A9A-BB4E-2E26F00E6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9D3C6A-4539-5283-8319-BB479083C6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086308-BFEA-40AB-D427-1B7952DDF8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47636E-0BD7-F9A5-F5EF-94BE19C8D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ABFDD-40A9-48BD-BECC-136884A357AD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A0B92B-7F07-0079-2674-A13393A2B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21891-2D01-53F2-B8B7-DD8F4DDC2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B5BD5-50D1-4535-A370-3059DA9545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641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EF943-A2FA-1BC6-4632-C78929A06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DA4443-2559-758A-72C2-19F76FCAE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3907F-F72A-1279-F1B3-2AC8828D2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ABFDD-40A9-48BD-BECC-136884A357AD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CE976-3C36-1EB1-3219-0D0D935F9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81E1D-F1DE-014B-DC1C-B9CF8A45B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B5BD5-50D1-4535-A370-3059DA9545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267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81118C-F7B1-E254-C374-1F4F4B6AA2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B68FAC-7D0B-8254-BDD6-396B4287FC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F0E43-F53B-03BE-6B0B-FCA480264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ABFDD-40A9-48BD-BECC-136884A357AD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AB47EF-25FE-D478-8662-B4405E161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2ADA7-D305-15C1-5C25-2EFD576AA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B5BD5-50D1-4535-A370-3059DA9545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507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A93942-D94B-8B50-6C2E-10B233599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F2C6D6-7C5D-4576-7195-32B9DE72F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691636-F8D9-290F-ED94-620AD1AD10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8ABFDD-40A9-48BD-BECC-136884A357AD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ECF60-F7B7-2FE6-A45C-A829DC4E2A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36D2A9-F00D-238A-67DA-F3B3092A02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BB5BD5-50D1-4535-A370-3059DA9545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0749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D9F32-8C15-3BFC-C6D6-65189961B0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B13E3B-1F75-B6CA-7943-8F3FAC258E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oup of people with their heads in front of a bicycle&#10;&#10;Description automatically generated">
            <a:extLst>
              <a:ext uri="{FF2B5EF4-FFF2-40B4-BE49-F238E27FC236}">
                <a16:creationId xmlns:a16="http://schemas.microsoft.com/office/drawing/2014/main" id="{278860BD-09EB-EBA9-2B9E-90F6FE2E72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484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collisterhome@gmail.com</dc:creator>
  <cp:lastModifiedBy>collisterhome@gmail.com</cp:lastModifiedBy>
  <cp:revision>1</cp:revision>
  <dcterms:created xsi:type="dcterms:W3CDTF">2025-01-08T13:00:08Z</dcterms:created>
  <dcterms:modified xsi:type="dcterms:W3CDTF">2025-01-08T13:01:35Z</dcterms:modified>
</cp:coreProperties>
</file>